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9"/>
    <p:restoredTop sz="94629"/>
  </p:normalViewPr>
  <p:slideViewPr>
    <p:cSldViewPr snapToGrid="0" showGuides="1">
      <p:cViewPr>
        <p:scale>
          <a:sx n="133" d="100"/>
          <a:sy n="133" d="100"/>
        </p:scale>
        <p:origin x="3328" y="1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253AE-A08D-5818-140A-B491DD735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185A1B-1F56-1457-DE9F-2D136F1E6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678E9-AA9E-1DB5-7AF4-5EC92507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B5518-8A73-92AB-38E9-2D3B9FB7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823433-16A3-A5A2-CC72-8E780FED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40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0679A-A50F-896F-CAF3-5F41634F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FBF0E3-B949-A6D9-0233-43F94DE35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7A9CC-7112-CE1F-9AC6-162BEDCA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7BAD4E-5971-8118-518A-3F8896CF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616A3C-F2FA-A86D-E036-BFB1A142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119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F88218-4B13-9D00-AEF9-59A754B6B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9C2223-436B-B5C1-4019-EDCBCF4A0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CB92C8-7422-FA25-E720-81F7A3F0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FF2C9-397F-22AE-DE73-D9DA4469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47163-BB43-2D1D-5CD2-C8DBA453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203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4EFC2-A449-2118-F43E-075C70BE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170F8-A6EB-EE60-C03D-F0655BBD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1EF12-373F-CF5F-D14E-96595A22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4EE227-EB08-C476-F769-44375C8B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BB381-82E4-0AD9-D160-51699AA6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1969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21413-D79F-83E7-2896-CA813EF0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397311-EAF3-D37E-CB31-F17588979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87D22-E4C8-A0A8-5499-BDFAB8B4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C3EB7D-6E2E-36FF-36DF-068F83AA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BAD0E-C405-7B19-89CD-8DDFC42B9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991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FD3D4-24D3-D907-BBE6-62F2418F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B20B96-5A2E-16D3-5D5B-1184D26D9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6CF6E-0480-F250-FA46-CF89D2084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0FD2F5-3CDB-C717-773B-B62F0F7D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8A9C1D-E725-07A8-08A4-8DA73F0E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AEFEFF-6D23-49E6-3B8F-DDB59569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389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FEF0E-F25D-B9FD-B032-336C826C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96E72B-A468-30C1-F78F-45C301CA6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27A8C-1904-38F3-9048-03AE8211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F86855-AD87-A0E4-72E4-5B7E78BC0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71E0E0-2E1E-087F-2DAA-ECA07EDF9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830B18-3A64-988D-2A8D-7DED1560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9FAF89-F809-07E0-70EA-B57AAAFB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5E753D-08F5-AD60-79CB-24F4E6EA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443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49776-E103-1869-2CC9-11B5F511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2BC870-115F-BEF1-4375-3B034310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3DBC29-298E-9061-0CCD-5A2AE242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544AF-E4A6-62E5-1C21-5F314374D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64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D43EDA-5D0A-B1D4-31DF-120A366EC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6AAD07-F73F-5651-2A14-2F7AA347C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8D9021-E067-2BF5-F5D5-E36440C4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42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161FB-24DC-1655-F69C-E77C2F2FE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F7B43B-2BE0-8D31-83E5-A07F73E9F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7DD3A0-57BC-8865-5D9E-1A83455AD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4061C0-3FDA-DA52-3925-3C2EFFB2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366BB2-B09D-5711-4A28-76CFA6BD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6BC787-B557-7C43-CD69-9424C879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591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13CFB-A6D9-1E04-EF64-FF3CAB5D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A659CC-D6A1-5BDA-E9C6-B7959019F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AFA703-AD21-35A3-7188-6196D95B3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60BE38-18CF-AF51-6D24-896A963B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7CE72-57E2-D9D4-8D6C-3ACE0A08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A29037-021C-6AEA-C116-AB82E072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595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AE2B74-BF49-E5EF-035C-0780B776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63FEB3-38BE-D68A-CDBD-CEF6577AB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772AE-947D-D61F-0378-C070015EB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3AF4AA-97F6-2243-8711-D07E66C2D583}" type="datetimeFigureOut">
              <a:rPr kumimoji="1" lang="ko-KR" altLang="en-US" smtClean="0"/>
              <a:t>2024. 12. 29.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FF16A-B558-6EA8-0CF4-F612754A9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2BDB5-3762-FEC6-046D-82C82E840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2BC0D-9672-5146-B538-4429978A11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54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육상 차량, 건물, 차량, 야외이(가) 표시된 사진&#10;&#10;자동 생성된 설명">
            <a:extLst>
              <a:ext uri="{FF2B5EF4-FFF2-40B4-BE49-F238E27FC236}">
                <a16:creationId xmlns:a16="http://schemas.microsoft.com/office/drawing/2014/main" id="{DDF37B11-2972-D829-62D4-855E1DB1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779" y="-95416"/>
            <a:ext cx="9144000" cy="6858000"/>
          </a:xfrm>
          <a:prstGeom prst="rect">
            <a:avLst/>
          </a:prstGeom>
        </p:spPr>
      </p:pic>
      <p:pic>
        <p:nvPicPr>
          <p:cNvPr id="7" name="그림 6" descr="실내, 건물, 직사각형, 일광이(가) 표시된 사진&#10;&#10;자동 생성된 설명">
            <a:extLst>
              <a:ext uri="{FF2B5EF4-FFF2-40B4-BE49-F238E27FC236}">
                <a16:creationId xmlns:a16="http://schemas.microsoft.com/office/drawing/2014/main" id="{D4B30AD8-AADD-AC46-22DC-07B393CE3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35"/>
          <a:stretch/>
        </p:blipFill>
        <p:spPr>
          <a:xfrm rot="5400000">
            <a:off x="6832030" y="1158775"/>
            <a:ext cx="6858000" cy="434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수도권, 광고판, 상업용 건물이(가) 표시된 사진&#10;&#10;자동 생성된 설명">
            <a:extLst>
              <a:ext uri="{FF2B5EF4-FFF2-40B4-BE49-F238E27FC236}">
                <a16:creationId xmlns:a16="http://schemas.microsoft.com/office/drawing/2014/main" id="{DB65D62C-CFA9-1E9D-B68B-BCBABB02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1" y="3424348"/>
            <a:ext cx="6641758" cy="3429001"/>
          </a:xfrm>
          <a:prstGeom prst="rect">
            <a:avLst/>
          </a:prstGeom>
        </p:spPr>
      </p:pic>
      <p:pic>
        <p:nvPicPr>
          <p:cNvPr id="5" name="그림 4" descr="의류, 사람, 실내, 슈트이(가) 표시된 사진&#10;&#10;자동 생성된 설명">
            <a:extLst>
              <a:ext uri="{FF2B5EF4-FFF2-40B4-BE49-F238E27FC236}">
                <a16:creationId xmlns:a16="http://schemas.microsoft.com/office/drawing/2014/main" id="{F41A442D-B56A-05A2-1029-4A8127FDC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8" y="3424350"/>
            <a:ext cx="5144494" cy="3433650"/>
          </a:xfrm>
          <a:prstGeom prst="rect">
            <a:avLst/>
          </a:prstGeom>
        </p:spPr>
      </p:pic>
      <p:pic>
        <p:nvPicPr>
          <p:cNvPr id="7" name="그림 6" descr="의류, 사람, 건물, 슈트이(가) 표시된 사진&#10;&#10;자동 생성된 설명">
            <a:extLst>
              <a:ext uri="{FF2B5EF4-FFF2-40B4-BE49-F238E27FC236}">
                <a16:creationId xmlns:a16="http://schemas.microsoft.com/office/drawing/2014/main" id="{37767744-D083-2525-E65F-BD911D782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87" y="-854149"/>
            <a:ext cx="5852160" cy="3905977"/>
          </a:xfrm>
          <a:prstGeom prst="rect">
            <a:avLst/>
          </a:prstGeom>
        </p:spPr>
      </p:pic>
      <p:pic>
        <p:nvPicPr>
          <p:cNvPr id="9" name="그림 8" descr="의류, 여성, 사람, 사람들이(가) 표시된 사진&#10;&#10;자동 생성된 설명">
            <a:extLst>
              <a:ext uri="{FF2B5EF4-FFF2-40B4-BE49-F238E27FC236}">
                <a16:creationId xmlns:a16="http://schemas.microsoft.com/office/drawing/2014/main" id="{C444717D-E9F6-F05B-0DB0-E83701B29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27" y="-849497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8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, 일광, 건물, 식물이(가) 표시된 사진&#10;&#10;자동 생성된 설명">
            <a:extLst>
              <a:ext uri="{FF2B5EF4-FFF2-40B4-BE49-F238E27FC236}">
                <a16:creationId xmlns:a16="http://schemas.microsoft.com/office/drawing/2014/main" id="{95B634FB-762A-A1D7-3C3C-F6A3AF19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48888" y="785688"/>
            <a:ext cx="6858000" cy="5143500"/>
          </a:xfrm>
          <a:prstGeom prst="rect">
            <a:avLst/>
          </a:prstGeom>
        </p:spPr>
      </p:pic>
      <p:pic>
        <p:nvPicPr>
          <p:cNvPr id="5" name="그림 4" descr="실내, 벽, 인테리어 디자인, 바닥이(가) 표시된 사진&#10;&#10;자동 생성된 설명">
            <a:extLst>
              <a:ext uri="{FF2B5EF4-FFF2-40B4-BE49-F238E27FC236}">
                <a16:creationId xmlns:a16="http://schemas.microsoft.com/office/drawing/2014/main" id="{5C3C5A0F-D4C3-2D5D-EBEF-351FE2A2B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7862" y="-7156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48E3B94-603A-A14E-5AEA-07F995095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453" y="0"/>
            <a:ext cx="9024960" cy="6904460"/>
          </a:xfrm>
          <a:prstGeom prst="rect">
            <a:avLst/>
          </a:prstGeom>
        </p:spPr>
      </p:pic>
      <p:pic>
        <p:nvPicPr>
          <p:cNvPr id="6" name="그림 5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48578C23-EE1F-E3C2-86C8-2E5BFBD0B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667" y="-71562"/>
            <a:ext cx="6843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내, 복합 재료, 타일이(가) 표시된 사진&#10;&#10;자동 생성된 설명">
            <a:extLst>
              <a:ext uri="{FF2B5EF4-FFF2-40B4-BE49-F238E27FC236}">
                <a16:creationId xmlns:a16="http://schemas.microsoft.com/office/drawing/2014/main" id="{268B2B08-0FC4-BFEC-1A8A-1BBD1E7BD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7096" y="857250"/>
            <a:ext cx="6858000" cy="5143500"/>
          </a:xfrm>
          <a:prstGeom prst="rect">
            <a:avLst/>
          </a:prstGeom>
        </p:spPr>
      </p:pic>
      <p:pic>
        <p:nvPicPr>
          <p:cNvPr id="5" name="그림 4" descr="천장, 실내, 바닥, 바닥재이(가) 표시된 사진&#10;&#10;자동 생성된 설명">
            <a:extLst>
              <a:ext uri="{FF2B5EF4-FFF2-40B4-BE49-F238E27FC236}">
                <a16:creationId xmlns:a16="http://schemas.microsoft.com/office/drawing/2014/main" id="{845E76AB-E989-1638-F401-899625295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6" b="8747"/>
          <a:stretch/>
        </p:blipFill>
        <p:spPr>
          <a:xfrm>
            <a:off x="-2671307" y="0"/>
            <a:ext cx="10425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4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식, 식사, 해산물, 플래터이(가) 표시된 사진&#10;&#10;자동 생성된 설명">
            <a:extLst>
              <a:ext uri="{FF2B5EF4-FFF2-40B4-BE49-F238E27FC236}">
                <a16:creationId xmlns:a16="http://schemas.microsoft.com/office/drawing/2014/main" id="{0C4B9032-E3D3-DF32-8E76-A6129419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39" y="749908"/>
            <a:ext cx="6182801" cy="4637101"/>
          </a:xfrm>
          <a:prstGeom prst="rect">
            <a:avLst/>
          </a:prstGeom>
        </p:spPr>
      </p:pic>
      <p:pic>
        <p:nvPicPr>
          <p:cNvPr id="5" name="그림 4" descr="요리, 음식, 식사, 접시이(가) 표시된 사진&#10;&#10;자동 생성된 설명">
            <a:extLst>
              <a:ext uri="{FF2B5EF4-FFF2-40B4-BE49-F238E27FC236}">
                <a16:creationId xmlns:a16="http://schemas.microsoft.com/office/drawing/2014/main" id="{D9E01528-91F0-4D94-BF6C-6CB80C7F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" y="751397"/>
            <a:ext cx="3090409" cy="2317806"/>
          </a:xfrm>
          <a:prstGeom prst="rect">
            <a:avLst/>
          </a:prstGeom>
        </p:spPr>
      </p:pic>
      <p:pic>
        <p:nvPicPr>
          <p:cNvPr id="7" name="그림 6" descr="음식, 요리, 식사, 접시이(가) 표시된 사진&#10;&#10;자동 생성된 설명">
            <a:extLst>
              <a:ext uri="{FF2B5EF4-FFF2-40B4-BE49-F238E27FC236}">
                <a16:creationId xmlns:a16="http://schemas.microsoft.com/office/drawing/2014/main" id="{1628606E-4484-EA00-CE5A-F0B917865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" y="3069203"/>
            <a:ext cx="3090407" cy="2317806"/>
          </a:xfrm>
          <a:prstGeom prst="rect">
            <a:avLst/>
          </a:prstGeom>
        </p:spPr>
      </p:pic>
      <p:pic>
        <p:nvPicPr>
          <p:cNvPr id="9" name="그림 8" descr="요리, 식사, 음식, 튀긴 음식이(가) 표시된 사진&#10;&#10;자동 생성된 설명">
            <a:extLst>
              <a:ext uri="{FF2B5EF4-FFF2-40B4-BE49-F238E27FC236}">
                <a16:creationId xmlns:a16="http://schemas.microsoft.com/office/drawing/2014/main" id="{1F4B0D07-B9A6-BC49-AD7E-8C326761C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338" y="5387009"/>
            <a:ext cx="3090408" cy="2317806"/>
          </a:xfrm>
          <a:prstGeom prst="rect">
            <a:avLst/>
          </a:prstGeom>
        </p:spPr>
      </p:pic>
      <p:pic>
        <p:nvPicPr>
          <p:cNvPr id="11" name="그림 10" descr="음식, 식사, 요리, 패스트푸드이(가) 표시된 사진&#10;&#10;자동 생성된 설명">
            <a:extLst>
              <a:ext uri="{FF2B5EF4-FFF2-40B4-BE49-F238E27FC236}">
                <a16:creationId xmlns:a16="http://schemas.microsoft.com/office/drawing/2014/main" id="{6872C1CE-334F-98F8-39E6-FA0B086B1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746" y="5387007"/>
            <a:ext cx="3090409" cy="2317807"/>
          </a:xfrm>
          <a:prstGeom prst="rect">
            <a:avLst/>
          </a:prstGeom>
        </p:spPr>
      </p:pic>
      <p:pic>
        <p:nvPicPr>
          <p:cNvPr id="13" name="그림 12" descr="음식, 요리, 접시, 점심이(가) 표시된 사진&#10;&#10;자동 생성된 설명">
            <a:extLst>
              <a:ext uri="{FF2B5EF4-FFF2-40B4-BE49-F238E27FC236}">
                <a16:creationId xmlns:a16="http://schemas.microsoft.com/office/drawing/2014/main" id="{0BF9F60B-4266-DD65-182F-B4F738671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80299"/>
            <a:ext cx="3099353" cy="2324515"/>
          </a:xfrm>
          <a:prstGeom prst="rect">
            <a:avLst/>
          </a:prstGeom>
        </p:spPr>
      </p:pic>
      <p:pic>
        <p:nvPicPr>
          <p:cNvPr id="15" name="그림 14" descr="식사, 접시, 요리, 음식이(가) 표시된 사진&#10;&#10;자동 생성된 설명">
            <a:extLst>
              <a:ext uri="{FF2B5EF4-FFF2-40B4-BE49-F238E27FC236}">
                <a16:creationId xmlns:a16="http://schemas.microsoft.com/office/drawing/2014/main" id="{CC6527AE-249A-BABB-BCCB-8849DA144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2155" y="749908"/>
            <a:ext cx="3092394" cy="2319296"/>
          </a:xfrm>
          <a:prstGeom prst="rect">
            <a:avLst/>
          </a:prstGeom>
        </p:spPr>
      </p:pic>
      <p:pic>
        <p:nvPicPr>
          <p:cNvPr id="17" name="그림 16" descr="음식, 접시, 요리, 테이블이(가) 표시된 사진&#10;&#10;자동 생성된 설명">
            <a:extLst>
              <a:ext uri="{FF2B5EF4-FFF2-40B4-BE49-F238E27FC236}">
                <a16:creationId xmlns:a16="http://schemas.microsoft.com/office/drawing/2014/main" id="{E2BC2120-29AD-457B-AD7B-C9154D37CD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2153" y="3068458"/>
            <a:ext cx="3091397" cy="2318548"/>
          </a:xfrm>
          <a:prstGeom prst="rect">
            <a:avLst/>
          </a:prstGeom>
        </p:spPr>
      </p:pic>
      <p:pic>
        <p:nvPicPr>
          <p:cNvPr id="19" name="그림 18" descr="음식, 요리, 접시, 테이블이(가) 표시된 사진&#10;&#10;자동 생성된 설명">
            <a:extLst>
              <a:ext uri="{FF2B5EF4-FFF2-40B4-BE49-F238E27FC236}">
                <a16:creationId xmlns:a16="http://schemas.microsoft.com/office/drawing/2014/main" id="{7654B740-B07D-3775-6C0A-49751FBAE6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2153" y="5380299"/>
            <a:ext cx="3090408" cy="2317806"/>
          </a:xfrm>
          <a:prstGeom prst="rect">
            <a:avLst/>
          </a:prstGeom>
        </p:spPr>
      </p:pic>
      <p:pic>
        <p:nvPicPr>
          <p:cNvPr id="21" name="그림 20" descr="접시, 요리, 식사, 음식이(가) 표시된 사진&#10;&#10;자동 생성된 설명">
            <a:extLst>
              <a:ext uri="{FF2B5EF4-FFF2-40B4-BE49-F238E27FC236}">
                <a16:creationId xmlns:a16="http://schemas.microsoft.com/office/drawing/2014/main" id="{18EA6664-E3E5-4B5A-041F-0D33E6C222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0" y="-1563303"/>
            <a:ext cx="3092395" cy="2319296"/>
          </a:xfrm>
          <a:prstGeom prst="rect">
            <a:avLst/>
          </a:prstGeom>
        </p:spPr>
      </p:pic>
      <p:pic>
        <p:nvPicPr>
          <p:cNvPr id="23" name="그림 22" descr="요리, 접시, 음식, 테이블이(가) 표시된 사진&#10;&#10;자동 생성된 설명">
            <a:extLst>
              <a:ext uri="{FF2B5EF4-FFF2-40B4-BE49-F238E27FC236}">
                <a16:creationId xmlns:a16="http://schemas.microsoft.com/office/drawing/2014/main" id="{1F7E64D3-4EDB-5B0A-30FB-8441204FF6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872" y="-1563303"/>
            <a:ext cx="3099353" cy="2317807"/>
          </a:xfrm>
          <a:prstGeom prst="rect">
            <a:avLst/>
          </a:prstGeom>
        </p:spPr>
      </p:pic>
      <p:pic>
        <p:nvPicPr>
          <p:cNvPr id="25" name="그림 24" descr="식사, 요리, 음식, 점심이(가) 표시된 사진&#10;&#10;자동 생성된 설명">
            <a:extLst>
              <a:ext uri="{FF2B5EF4-FFF2-40B4-BE49-F238E27FC236}">
                <a16:creationId xmlns:a16="http://schemas.microsoft.com/office/drawing/2014/main" id="{7CDA1750-8F77-76A0-1866-870F34A0B2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1746" y="-1563303"/>
            <a:ext cx="3095876" cy="2321907"/>
          </a:xfrm>
          <a:prstGeom prst="rect">
            <a:avLst/>
          </a:prstGeom>
        </p:spPr>
      </p:pic>
      <p:pic>
        <p:nvPicPr>
          <p:cNvPr id="27" name="그림 26" descr="음식, 요리, 식사, 접시이(가) 표시된 사진&#10;&#10;자동 생성된 설명">
            <a:extLst>
              <a:ext uri="{FF2B5EF4-FFF2-40B4-BE49-F238E27FC236}">
                <a16:creationId xmlns:a16="http://schemas.microsoft.com/office/drawing/2014/main" id="{5ABFE591-5E94-2903-0595-579BF99285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78674" y="-1563303"/>
            <a:ext cx="3091396" cy="23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98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21DF565-69B9-ED83-03E6-ACAD72FE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63" y="147207"/>
            <a:ext cx="12200679" cy="61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5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E57DB52-8973-8354-B46C-FFFF4661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6059" y="0"/>
            <a:ext cx="54864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건물, 수도권, 타워 블록, 대도시이(가) 표시된 사진&#10;&#10;자동 생성된 설명">
            <a:extLst>
              <a:ext uri="{FF2B5EF4-FFF2-40B4-BE49-F238E27FC236}">
                <a16:creationId xmlns:a16="http://schemas.microsoft.com/office/drawing/2014/main" id="{0BF4D32B-77DB-A84B-FC26-E08990DDB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41" y="0"/>
            <a:ext cx="10425465" cy="685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8762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0</Words>
  <Application>Microsoft Macintosh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고언약</dc:creator>
  <cp:lastModifiedBy>고언약</cp:lastModifiedBy>
  <cp:revision>5</cp:revision>
  <dcterms:created xsi:type="dcterms:W3CDTF">2024-12-28T08:17:44Z</dcterms:created>
  <dcterms:modified xsi:type="dcterms:W3CDTF">2024-12-29T08:28:29Z</dcterms:modified>
</cp:coreProperties>
</file>